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sldIdLst>
    <p:sldId id="257" r:id="rId2"/>
    <p:sldId id="260" r:id="rId3"/>
    <p:sldId id="258" r:id="rId4"/>
    <p:sldId id="261" r:id="rId5"/>
    <p:sldId id="259" r:id="rId6"/>
    <p:sldId id="262" r:id="rId7"/>
    <p:sldId id="264" r:id="rId8"/>
    <p:sldId id="263" r:id="rId9"/>
    <p:sldId id="265" r:id="rId10"/>
    <p:sldId id="267" r:id="rId11"/>
    <p:sldId id="266" r:id="rId12"/>
    <p:sldId id="269" r:id="rId13"/>
    <p:sldId id="270" r:id="rId1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032710-A938-4648-BCCD-7078F23E2B11}" type="datetimeFigureOut">
              <a:rPr lang="it-IT" smtClean="0"/>
              <a:pPr/>
              <a:t>31/01/2016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57B89C-CB0F-4E6F-9B4F-07C613E9F9B0}"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0857B89C-CB0F-4E6F-9B4F-07C613E9F9B0}" type="slidenum">
              <a:rPr lang="it-IT" smtClean="0"/>
              <a:pPr/>
              <a:t>7</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0857B89C-CB0F-4E6F-9B4F-07C613E9F9B0}" type="slidenum">
              <a:rPr lang="it-IT" smtClean="0"/>
              <a:pPr/>
              <a:t>11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8" name="Segnaposto data 27"/>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17" name="Segnaposto piè di pagina 16"/>
          <p:cNvSpPr>
            <a:spLocks noGrp="1"/>
          </p:cNvSpPr>
          <p:nvPr>
            <p:ph type="ftr" sz="quarter" idx="11"/>
          </p:nvPr>
        </p:nvSpPr>
        <p:spPr/>
        <p:txBody>
          <a:bodyPr/>
          <a:lstStyle>
            <a:extLst/>
          </a:lstStyle>
          <a:p>
            <a:endParaRPr lang="it-IT" dirty="0"/>
          </a:p>
        </p:txBody>
      </p:sp>
      <p:sp>
        <p:nvSpPr>
          <p:cNvPr id="29" name="Segnaposto numero diapositiva 28"/>
          <p:cNvSpPr>
            <a:spLocks noGrp="1"/>
          </p:cNvSpPr>
          <p:nvPr>
            <p:ph type="sldNum" sz="quarter" idx="12"/>
          </p:nvPr>
        </p:nvSpPr>
        <p:spPr/>
        <p:txBody>
          <a:bodyPr/>
          <a:lstStyle>
            <a:extLst/>
          </a:lstStyle>
          <a:p>
            <a:fld id="{517C1B4E-B17C-41D9-AE9F-AA88FDEA45F9}" type="slidenum">
              <a:rPr lang="it-IT" smtClean="0"/>
              <a:pPr/>
              <a:t>‹N›</a:t>
            </a:fld>
            <a:endParaRPr lang="it-IT" dirty="0"/>
          </a:p>
        </p:txBody>
      </p:sp>
      <p:sp>
        <p:nvSpPr>
          <p:cNvPr id="32" name="Rettangolo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ttangolo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ttangolo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ttangolo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ttangolo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olo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sp>
        <p:nvSpPr>
          <p:cNvPr id="56" name="Rettangolo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ttangolo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ttangolo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ttangolo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5" name="Segnaposto piè di pagina 4"/>
          <p:cNvSpPr>
            <a:spLocks noGrp="1"/>
          </p:cNvSpPr>
          <p:nvPr>
            <p:ph type="ftr" sz="quarter" idx="11"/>
          </p:nvPr>
        </p:nvSpPr>
        <p:spPr/>
        <p:txBody>
          <a:bodyPr/>
          <a:lstStyle>
            <a:extLst/>
          </a:lstStyle>
          <a:p>
            <a:endParaRPr lang="it-IT" dirty="0"/>
          </a:p>
        </p:txBody>
      </p:sp>
      <p:sp>
        <p:nvSpPr>
          <p:cNvPr id="6" name="Segnaposto numero diapositiva 5"/>
          <p:cNvSpPr>
            <a:spLocks noGrp="1"/>
          </p:cNvSpPr>
          <p:nvPr>
            <p:ph type="sldNum" sz="quarter" idx="12"/>
          </p:nvPr>
        </p:nvSpPr>
        <p:spPr/>
        <p:txBody>
          <a:bodyPr/>
          <a:lstStyle>
            <a:extLst/>
          </a:lstStyle>
          <a:p>
            <a:fld id="{517C1B4E-B17C-41D9-AE9F-AA88FDEA45F9}" type="slidenum">
              <a:rPr lang="it-IT" smtClean="0"/>
              <a:pPr/>
              <a:t>‹N›</a:t>
            </a:fld>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981200" cy="5851525"/>
          </a:xfrm>
        </p:spPr>
        <p:txBody>
          <a:bodyPr vert="eaVert" anchor="ct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609600" y="274639"/>
            <a:ext cx="5867400" cy="5851525"/>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5" name="Segnaposto piè di pagina 4"/>
          <p:cNvSpPr>
            <a:spLocks noGrp="1"/>
          </p:cNvSpPr>
          <p:nvPr>
            <p:ph type="ftr" sz="quarter" idx="11"/>
          </p:nvPr>
        </p:nvSpPr>
        <p:spPr/>
        <p:txBody>
          <a:bodyPr/>
          <a:lstStyle>
            <a:extLst/>
          </a:lstStyle>
          <a:p>
            <a:endParaRPr lang="it-IT" dirty="0"/>
          </a:p>
        </p:txBody>
      </p:sp>
      <p:sp>
        <p:nvSpPr>
          <p:cNvPr id="6" name="Segnaposto numero diapositiva 5"/>
          <p:cNvSpPr>
            <a:spLocks noGrp="1"/>
          </p:cNvSpPr>
          <p:nvPr>
            <p:ph type="sldNum" sz="quarter" idx="12"/>
          </p:nvPr>
        </p:nvSpPr>
        <p:spPr/>
        <p:txBody>
          <a:bodyPr/>
          <a:lstStyle>
            <a:extLst/>
          </a:lstStyle>
          <a:p>
            <a:fld id="{517C1B4E-B17C-41D9-AE9F-AA88FDEA45F9}" type="slidenum">
              <a:rPr lang="it-IT" smtClean="0"/>
              <a:pPr/>
              <a:t>‹N›</a:t>
            </a:fld>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5" name="Segnaposto piè di pagina 4"/>
          <p:cNvSpPr>
            <a:spLocks noGrp="1"/>
          </p:cNvSpPr>
          <p:nvPr>
            <p:ph type="ftr" sz="quarter" idx="11"/>
          </p:nvPr>
        </p:nvSpPr>
        <p:spPr/>
        <p:txBody>
          <a:bodyPr/>
          <a:lstStyle>
            <a:extLst/>
          </a:lstStyle>
          <a:p>
            <a:endParaRPr lang="it-IT" dirty="0"/>
          </a:p>
        </p:txBody>
      </p:sp>
      <p:sp>
        <p:nvSpPr>
          <p:cNvPr id="6" name="Segnaposto numero diapositiva 5"/>
          <p:cNvSpPr>
            <a:spLocks noGrp="1"/>
          </p:cNvSpPr>
          <p:nvPr>
            <p:ph type="sldNum" sz="quarter" idx="12"/>
          </p:nvPr>
        </p:nvSpPr>
        <p:spPr/>
        <p:txBody>
          <a:bodyPr/>
          <a:lstStyle>
            <a:extLst/>
          </a:lstStyle>
          <a:p>
            <a:fld id="{517C1B4E-B17C-41D9-AE9F-AA88FDEA45F9}" type="slidenum">
              <a:rPr lang="it-IT" smtClean="0"/>
              <a:pPr/>
              <a:t>‹N›</a:t>
            </a:fld>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4" name="Figura a mano libera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igura a mano libera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igura a mano libera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igura a mano libera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igura a mano libera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igura a mano libera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igura a mano libera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igura a mano libera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igura a mano libera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igura a mano libera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igura a mano libera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igura a mano libera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igura a mano libera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igura a mano libera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igura a mano libera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Segnaposto testo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5" name="Segnaposto piè di pagina 4"/>
          <p:cNvSpPr>
            <a:spLocks noGrp="1"/>
          </p:cNvSpPr>
          <p:nvPr>
            <p:ph type="ftr" sz="quarter" idx="11"/>
          </p:nvPr>
        </p:nvSpPr>
        <p:spPr/>
        <p:txBody>
          <a:bodyPr/>
          <a:lstStyle>
            <a:extLst/>
          </a:lstStyle>
          <a:p>
            <a:endParaRPr lang="it-IT" dirty="0"/>
          </a:p>
        </p:txBody>
      </p:sp>
      <p:sp>
        <p:nvSpPr>
          <p:cNvPr id="6" name="Segnaposto numero diapositiva 5"/>
          <p:cNvSpPr>
            <a:spLocks noGrp="1"/>
          </p:cNvSpPr>
          <p:nvPr>
            <p:ph type="sldNum" sz="quarter" idx="12"/>
          </p:nvPr>
        </p:nvSpPr>
        <p:spPr/>
        <p:txBody>
          <a:bodyPr/>
          <a:lstStyle>
            <a:extLst/>
          </a:lstStyle>
          <a:p>
            <a:fld id="{517C1B4E-B17C-41D9-AE9F-AA88FDEA45F9}" type="slidenum">
              <a:rPr lang="it-IT" smtClean="0"/>
              <a:pPr/>
              <a:t>‹N›</a:t>
            </a:fld>
            <a:endParaRPr lang="it-IT" dirty="0"/>
          </a:p>
        </p:txBody>
      </p:sp>
      <p:sp>
        <p:nvSpPr>
          <p:cNvPr id="7" name="Rettangolo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it-IT" smtClean="0"/>
              <a:t>Fare clic per modificare lo stile del titolo</a:t>
            </a:r>
            <a:endParaRPr kumimoji="0" lang="en-US"/>
          </a:p>
        </p:txBody>
      </p:sp>
      <p:sp>
        <p:nvSpPr>
          <p:cNvPr id="8" name="Rettangolo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ttangolo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ttangolo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ttangolo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ttangolo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512064"/>
            <a:ext cx="8229600" cy="914400"/>
          </a:xfrm>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6" name="Segnaposto piè di pagina 5"/>
          <p:cNvSpPr>
            <a:spLocks noGrp="1"/>
          </p:cNvSpPr>
          <p:nvPr>
            <p:ph type="ftr" sz="quarter" idx="11"/>
          </p:nvPr>
        </p:nvSpPr>
        <p:spPr/>
        <p:txBody>
          <a:bodyPr/>
          <a:lstStyle>
            <a:extLst/>
          </a:lstStyle>
          <a:p>
            <a:endParaRPr lang="it-IT" dirty="0"/>
          </a:p>
        </p:txBody>
      </p:sp>
      <p:sp>
        <p:nvSpPr>
          <p:cNvPr id="7" name="Segnaposto numero diapositiva 6"/>
          <p:cNvSpPr>
            <a:spLocks noGrp="1"/>
          </p:cNvSpPr>
          <p:nvPr>
            <p:ph type="sldNum" sz="quarter" idx="12"/>
          </p:nvPr>
        </p:nvSpPr>
        <p:spPr/>
        <p:txBody>
          <a:bodyPr/>
          <a:lstStyle>
            <a:extLst/>
          </a:lstStyle>
          <a:p>
            <a:fld id="{517C1B4E-B17C-41D9-AE9F-AA88FDEA45F9}" type="slidenum">
              <a:rPr lang="it-IT" smtClean="0"/>
              <a:pPr/>
              <a:t>‹N›</a:t>
            </a:fld>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5" name="Rettangolo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504824" y="512064"/>
            <a:ext cx="7772400" cy="914400"/>
          </a:xfrm>
        </p:spPr>
        <p:txBody>
          <a:bodyPr anchor="t"/>
          <a:lstStyle>
            <a:lvl1pPr>
              <a:defRPr sz="4000"/>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8" name="Segnaposto piè di pagina 7"/>
          <p:cNvSpPr>
            <a:spLocks noGrp="1"/>
          </p:cNvSpPr>
          <p:nvPr>
            <p:ph type="ftr" sz="quarter" idx="11"/>
          </p:nvPr>
        </p:nvSpPr>
        <p:spPr/>
        <p:txBody>
          <a:bodyPr/>
          <a:lstStyle>
            <a:extLst/>
          </a:lstStyle>
          <a:p>
            <a:endParaRPr lang="it-IT" dirty="0"/>
          </a:p>
        </p:txBody>
      </p:sp>
      <p:sp>
        <p:nvSpPr>
          <p:cNvPr id="9" name="Segnaposto numero diapositiva 8"/>
          <p:cNvSpPr>
            <a:spLocks noGrp="1"/>
          </p:cNvSpPr>
          <p:nvPr>
            <p:ph type="sldNum" sz="quarter" idx="12"/>
          </p:nvPr>
        </p:nvSpPr>
        <p:spPr/>
        <p:txBody>
          <a:bodyPr/>
          <a:lstStyle>
            <a:extLst/>
          </a:lstStyle>
          <a:p>
            <a:fld id="{517C1B4E-B17C-41D9-AE9F-AA88FDEA45F9}" type="slidenum">
              <a:rPr lang="it-IT" smtClean="0"/>
              <a:pPr/>
              <a:t>‹N›</a:t>
            </a:fld>
            <a:endParaRPr lang="it-IT" dirty="0"/>
          </a:p>
        </p:txBody>
      </p:sp>
      <p:sp>
        <p:nvSpPr>
          <p:cNvPr id="16" name="Rettangolo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ttangolo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ttangolo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ttangolo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ttangolo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ttangolo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ttangolo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ttangolo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ttangolo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914400" y="512064"/>
            <a:ext cx="7772400" cy="914400"/>
          </a:xfrm>
        </p:spPr>
        <p:txBody>
          <a:bodyPr/>
          <a:lstStyle>
            <a:lvl1pPr>
              <a:defRPr sz="4000" cap="none" baseline="0"/>
            </a:lvl1pPr>
            <a:extLst/>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4" name="Segnaposto piè di pagina 3"/>
          <p:cNvSpPr>
            <a:spLocks noGrp="1"/>
          </p:cNvSpPr>
          <p:nvPr>
            <p:ph type="ftr" sz="quarter" idx="11"/>
          </p:nvPr>
        </p:nvSpPr>
        <p:spPr/>
        <p:txBody>
          <a:bodyPr/>
          <a:lstStyle>
            <a:extLst/>
          </a:lstStyle>
          <a:p>
            <a:endParaRPr lang="it-IT" dirty="0"/>
          </a:p>
        </p:txBody>
      </p:sp>
      <p:sp>
        <p:nvSpPr>
          <p:cNvPr id="5" name="Segnaposto numero diapositiva 4"/>
          <p:cNvSpPr>
            <a:spLocks noGrp="1"/>
          </p:cNvSpPr>
          <p:nvPr>
            <p:ph type="sldNum" sz="quarter" idx="12"/>
          </p:nvPr>
        </p:nvSpPr>
        <p:spPr/>
        <p:txBody>
          <a:bodyPr/>
          <a:lstStyle>
            <a:extLst/>
          </a:lstStyle>
          <a:p>
            <a:fld id="{517C1B4E-B17C-41D9-AE9F-AA88FDEA45F9}" type="slidenum">
              <a:rPr lang="it-IT" smtClean="0"/>
              <a:pPr/>
              <a:t>‹N›</a:t>
            </a:fld>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3" name="Segnaposto piè di pagina 2"/>
          <p:cNvSpPr>
            <a:spLocks noGrp="1"/>
          </p:cNvSpPr>
          <p:nvPr>
            <p:ph type="ftr" sz="quarter" idx="11"/>
          </p:nvPr>
        </p:nvSpPr>
        <p:spPr/>
        <p:txBody>
          <a:bodyPr/>
          <a:lstStyle>
            <a:extLst/>
          </a:lstStyle>
          <a:p>
            <a:endParaRPr lang="it-IT" dirty="0"/>
          </a:p>
        </p:txBody>
      </p:sp>
      <p:sp>
        <p:nvSpPr>
          <p:cNvPr id="4" name="Segnaposto numero diapositiva 3"/>
          <p:cNvSpPr>
            <a:spLocks noGrp="1"/>
          </p:cNvSpPr>
          <p:nvPr>
            <p:ph type="sldNum" sz="quarter" idx="12"/>
          </p:nvPr>
        </p:nvSpPr>
        <p:spPr/>
        <p:txBody>
          <a:bodyPr/>
          <a:lstStyle>
            <a:extLst/>
          </a:lstStyle>
          <a:p>
            <a:fld id="{517C1B4E-B17C-41D9-AE9F-AA88FDEA45F9}" type="slidenum">
              <a:rPr lang="it-IT" smtClean="0"/>
              <a:pPr/>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273050"/>
            <a:ext cx="8229600" cy="1162050"/>
          </a:xfrm>
        </p:spPr>
        <p:txBody>
          <a:bodyPr anchor="ctr"/>
          <a:lstStyle>
            <a:lvl1pPr algn="l">
              <a:buNone/>
              <a:defRPr sz="3600" b="0"/>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27BCF572-2C37-477B-812E-D1849462B850}" type="datetimeFigureOut">
              <a:rPr lang="it-IT" smtClean="0"/>
              <a:pPr/>
              <a:t>31/01/2016</a:t>
            </a:fld>
            <a:endParaRPr lang="it-IT" dirty="0"/>
          </a:p>
        </p:txBody>
      </p:sp>
      <p:sp>
        <p:nvSpPr>
          <p:cNvPr id="6" name="Segnaposto piè di pagina 5"/>
          <p:cNvSpPr>
            <a:spLocks noGrp="1"/>
          </p:cNvSpPr>
          <p:nvPr>
            <p:ph type="ftr" sz="quarter" idx="11"/>
          </p:nvPr>
        </p:nvSpPr>
        <p:spPr/>
        <p:txBody>
          <a:bodyPr/>
          <a:lstStyle>
            <a:extLst/>
          </a:lstStyle>
          <a:p>
            <a:endParaRPr lang="it-IT" dirty="0"/>
          </a:p>
        </p:txBody>
      </p:sp>
      <p:sp>
        <p:nvSpPr>
          <p:cNvPr id="7" name="Segnaposto numero diapositiva 6"/>
          <p:cNvSpPr>
            <a:spLocks noGrp="1"/>
          </p:cNvSpPr>
          <p:nvPr>
            <p:ph type="sldNum" sz="quarter" idx="12"/>
          </p:nvPr>
        </p:nvSpPr>
        <p:spPr/>
        <p:txBody>
          <a:bodyPr/>
          <a:lstStyle>
            <a:extLst/>
          </a:lstStyle>
          <a:p>
            <a:fld id="{517C1B4E-B17C-41D9-AE9F-AA88FDEA45F9}" type="slidenum">
              <a:rPr lang="it-IT" smtClean="0"/>
              <a:pPr/>
              <a:t>‹N›</a:t>
            </a:fld>
            <a:endParaRPr lang="it-IT"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8" name="Rettangolo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ttore 1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uppo 9"/>
          <p:cNvGrpSpPr/>
          <p:nvPr/>
        </p:nvGrpSpPr>
        <p:grpSpPr>
          <a:xfrm rot="5400000">
            <a:off x="8514581" y="1219200"/>
            <a:ext cx="132763" cy="128466"/>
            <a:chOff x="6668087" y="1297746"/>
            <a:chExt cx="161840" cy="156602"/>
          </a:xfrm>
        </p:grpSpPr>
        <p:cxnSp>
          <p:nvCxnSpPr>
            <p:cNvPr id="15" name="Connettore 1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ttore 1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olo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it-IT" smtClean="0"/>
              <a:t>Fare clic sull'icona per inserire un'immagine</a:t>
            </a:r>
            <a:endParaRPr kumimoji="0" lang="en-US"/>
          </a:p>
        </p:txBody>
      </p:sp>
      <p:sp>
        <p:nvSpPr>
          <p:cNvPr id="4" name="Segnaposto testo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grpSp>
        <p:nvGrpSpPr>
          <p:cNvPr id="14" name="Gruppo 13"/>
          <p:cNvGrpSpPr/>
          <p:nvPr/>
        </p:nvGrpSpPr>
        <p:grpSpPr>
          <a:xfrm rot="5400000">
            <a:off x="8666981" y="1371600"/>
            <a:ext cx="132763" cy="128466"/>
            <a:chOff x="6668087" y="1297746"/>
            <a:chExt cx="161840" cy="156602"/>
          </a:xfrm>
        </p:grpSpPr>
        <p:cxnSp>
          <p:nvCxnSpPr>
            <p:cNvPr id="11" name="Connettore 1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ttore 1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ttore 1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uppo 17"/>
          <p:cNvGrpSpPr/>
          <p:nvPr/>
        </p:nvGrpSpPr>
        <p:grpSpPr>
          <a:xfrm rot="5400000">
            <a:off x="8320088" y="1474763"/>
            <a:ext cx="132763" cy="128466"/>
            <a:chOff x="6668087" y="1297746"/>
            <a:chExt cx="161840" cy="156602"/>
          </a:xfrm>
        </p:grpSpPr>
        <p:cxnSp>
          <p:nvCxnSpPr>
            <p:cNvPr id="19" name="Connettore 1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ttore 1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ttore 1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Segnaposto data 4"/>
          <p:cNvSpPr>
            <a:spLocks noGrp="1"/>
          </p:cNvSpPr>
          <p:nvPr>
            <p:ph type="dt" sz="half" idx="10"/>
          </p:nvPr>
        </p:nvSpPr>
        <p:spPr>
          <a:xfrm>
            <a:off x="6477000" y="55499"/>
            <a:ext cx="2133600" cy="365125"/>
          </a:xfrm>
        </p:spPr>
        <p:txBody>
          <a:bodyPr/>
          <a:lstStyle>
            <a:extLst/>
          </a:lstStyle>
          <a:p>
            <a:fld id="{27BCF572-2C37-477B-812E-D1849462B850}" type="datetimeFigureOut">
              <a:rPr lang="it-IT" smtClean="0"/>
              <a:pPr/>
              <a:t>31/01/2016</a:t>
            </a:fld>
            <a:endParaRPr lang="it-IT" dirty="0"/>
          </a:p>
        </p:txBody>
      </p:sp>
      <p:sp>
        <p:nvSpPr>
          <p:cNvPr id="6" name="Segnaposto piè di pagina 5"/>
          <p:cNvSpPr>
            <a:spLocks noGrp="1"/>
          </p:cNvSpPr>
          <p:nvPr>
            <p:ph type="ftr" sz="quarter" idx="11"/>
          </p:nvPr>
        </p:nvSpPr>
        <p:spPr>
          <a:xfrm>
            <a:off x="914400" y="55499"/>
            <a:ext cx="5562600" cy="365125"/>
          </a:xfrm>
        </p:spPr>
        <p:txBody>
          <a:bodyPr/>
          <a:lstStyle>
            <a:extLst/>
          </a:lstStyle>
          <a:p>
            <a:endParaRPr lang="it-IT" dirty="0"/>
          </a:p>
        </p:txBody>
      </p:sp>
      <p:sp>
        <p:nvSpPr>
          <p:cNvPr id="7" name="Segnaposto numero diapositiva 6"/>
          <p:cNvSpPr>
            <a:spLocks noGrp="1"/>
          </p:cNvSpPr>
          <p:nvPr>
            <p:ph type="sldNum" sz="quarter" idx="12"/>
          </p:nvPr>
        </p:nvSpPr>
        <p:spPr>
          <a:xfrm>
            <a:off x="8610600" y="55499"/>
            <a:ext cx="457200" cy="365125"/>
          </a:xfrm>
        </p:spPr>
        <p:txBody>
          <a:bodyPr/>
          <a:lstStyle>
            <a:extLst/>
          </a:lstStyle>
          <a:p>
            <a:fld id="{517C1B4E-B17C-41D9-AE9F-AA88FDEA45F9}" type="slidenum">
              <a:rPr lang="it-IT" smtClean="0"/>
              <a:pPr/>
              <a:t>‹N›</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ttangolo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ttangolo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ttangolo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ttangolo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ttangolo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ttangolo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ttangolo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ttangolo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ttangolo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Segnaposto titolo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7BCF572-2C37-477B-812E-D1849462B850}" type="datetimeFigureOut">
              <a:rPr lang="it-IT" smtClean="0"/>
              <a:pPr/>
              <a:t>31/01/2016</a:t>
            </a:fld>
            <a:endParaRPr lang="it-IT" dirty="0"/>
          </a:p>
        </p:txBody>
      </p:sp>
      <p:sp>
        <p:nvSpPr>
          <p:cNvPr id="3" name="Segnaposto piè di pagina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it-IT" dirty="0"/>
          </a:p>
        </p:txBody>
      </p:sp>
      <p:sp>
        <p:nvSpPr>
          <p:cNvPr id="23" name="Segnaposto numero diapositiva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517C1B4E-B17C-41D9-AE9F-AA88FDEA45F9}" type="slidenum">
              <a:rPr lang="it-IT" smtClean="0"/>
              <a:pPr/>
              <a:t>‹N›</a:t>
            </a:fld>
            <a:endParaRPr lang="it-IT"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AutoShape 5" descr="giorno della memoria"/>
          <p:cNvSpPr>
            <a:spLocks noChangeAspect="1" noChangeArrowheads="1"/>
          </p:cNvSpPr>
          <p:nvPr/>
        </p:nvSpPr>
        <p:spPr bwMode="auto">
          <a:xfrm>
            <a:off x="155575" y="-1265238"/>
            <a:ext cx="2276475" cy="2638426"/>
          </a:xfrm>
          <a:prstGeom prst="rect">
            <a:avLst/>
          </a:prstGeom>
          <a:noFill/>
        </p:spPr>
        <p:txBody>
          <a:bodyPr vert="horz" wrap="square" lIns="91440" tIns="45720" rIns="91440" bIns="45720" numCol="1" anchor="t" anchorCtr="0" compatLnSpc="1">
            <a:prstTxWarp prst="textNoShape">
              <a:avLst/>
            </a:prstTxWarp>
          </a:bodyPr>
          <a:lstStyle/>
          <a:p>
            <a:endParaRPr lang="it-IT" dirty="0"/>
          </a:p>
        </p:txBody>
      </p:sp>
      <p:pic>
        <p:nvPicPr>
          <p:cNvPr id="1033" name="Picture 9" descr="http://www.direzionedidattica-vignola.it/files/image/shoah.gif"/>
          <p:cNvPicPr>
            <a:picLocks noChangeAspect="1" noChangeArrowheads="1"/>
          </p:cNvPicPr>
          <p:nvPr/>
        </p:nvPicPr>
        <p:blipFill>
          <a:blip r:embed="rId2" cstate="print"/>
          <a:srcRect/>
          <a:stretch>
            <a:fillRect/>
          </a:stretch>
        </p:blipFill>
        <p:spPr bwMode="auto">
          <a:xfrm>
            <a:off x="899592" y="2420888"/>
            <a:ext cx="7344816" cy="3162301"/>
          </a:xfrm>
          <a:prstGeom prst="rect">
            <a:avLst/>
          </a:prstGeom>
          <a:noFill/>
        </p:spPr>
      </p:pic>
      <p:sp>
        <p:nvSpPr>
          <p:cNvPr id="1034" name="Rectangle 10"/>
          <p:cNvSpPr>
            <a:spLocks noChangeArrowheads="1"/>
          </p:cNvSpPr>
          <p:nvPr/>
        </p:nvSpPr>
        <p:spPr bwMode="auto">
          <a:xfrm>
            <a:off x="395536" y="914430"/>
            <a:ext cx="8280920"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9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Lavoro svolto dagli alunni delle classi quarte</a:t>
            </a:r>
          </a:p>
          <a:p>
            <a:pPr marL="0" marR="0" lvl="0" indent="0" algn="l" defTabSz="914400" rtl="0" eaLnBrk="1" fontAlgn="base" latinLnBrk="0" hangingPunct="1">
              <a:lnSpc>
                <a:spcPct val="100000"/>
              </a:lnSpc>
              <a:spcBef>
                <a:spcPct val="0"/>
              </a:spcBef>
              <a:spcAft>
                <a:spcPct val="0"/>
              </a:spcAft>
              <a:buClrTx/>
              <a:buSzTx/>
              <a:buFontTx/>
              <a:buNone/>
              <a:tabLst/>
            </a:pPr>
            <a:r>
              <a:rPr lang="it-IT" sz="2900" dirty="0">
                <a:latin typeface="Calibri" pitchFamily="34" charset="0"/>
                <a:ea typeface="Calibri" pitchFamily="34" charset="0"/>
                <a:cs typeface="Times New Roman" pitchFamily="18" charset="0"/>
              </a:rPr>
              <a:t>P</a:t>
            </a:r>
            <a:r>
              <a:rPr lang="it-IT" sz="2900" dirty="0" smtClean="0">
                <a:latin typeface="Calibri" pitchFamily="34" charset="0"/>
                <a:ea typeface="Calibri" pitchFamily="34" charset="0"/>
                <a:cs typeface="Times New Roman" pitchFamily="18" charset="0"/>
              </a:rPr>
              <a:t>lesso</a:t>
            </a:r>
            <a:r>
              <a:rPr kumimoji="0" lang="it-IT" sz="29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di Via Cuzzi.</a:t>
            </a:r>
            <a:endParaRPr kumimoji="0" lang="it-IT" sz="2900" b="0" i="0" u="none" strike="noStrike" cap="none" normalizeH="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570186"/>
          </a:xfrm>
        </p:spPr>
        <p:txBody>
          <a:bodyPr>
            <a:normAutofit fontScale="90000"/>
          </a:bodyPr>
          <a:lstStyle/>
          <a:p>
            <a:pPr algn="l"/>
            <a:r>
              <a:rPr lang="it-IT" sz="2900" dirty="0" smtClean="0"/>
              <a:t>L’uomo </a:t>
            </a:r>
            <a:r>
              <a:rPr lang="it-IT" sz="2900" dirty="0"/>
              <a:t>è crudele.</a:t>
            </a:r>
            <a:br>
              <a:rPr lang="it-IT" sz="2900" dirty="0"/>
            </a:br>
            <a:r>
              <a:rPr lang="it-IT" sz="2900" dirty="0"/>
              <a:t>L’uomo è l’animale più feroce di tutti gli animali.</a:t>
            </a:r>
            <a:br>
              <a:rPr lang="it-IT" sz="2900" dirty="0"/>
            </a:br>
            <a:r>
              <a:rPr lang="it-IT" sz="2900" dirty="0"/>
              <a:t>Non deve dimenticare quello che è successo</a:t>
            </a:r>
            <a:br>
              <a:rPr lang="it-IT" sz="2900" dirty="0"/>
            </a:br>
            <a:r>
              <a:rPr lang="it-IT" sz="2900" dirty="0"/>
              <a:t>e fare in modo  che la pace domini il mondo per sempre.  </a:t>
            </a:r>
            <a:r>
              <a:rPr lang="it-IT" sz="2900" dirty="0" smtClean="0"/>
              <a:t>Diego </a:t>
            </a:r>
            <a:r>
              <a:rPr lang="it-IT" sz="2900" dirty="0"/>
              <a:t/>
            </a:r>
            <a:br>
              <a:rPr lang="it-IT" sz="2900" dirty="0"/>
            </a:br>
            <a:r>
              <a:rPr lang="it" dirty="0"/>
              <a:t/>
            </a:r>
            <a:br>
              <a:rPr lang="it" dirty="0"/>
            </a:br>
            <a:endParaRPr lang="it-IT" dirty="0"/>
          </a:p>
        </p:txBody>
      </p:sp>
      <p:sp>
        <p:nvSpPr>
          <p:cNvPr id="4" name="Segnaposto contenuto 3"/>
          <p:cNvSpPr>
            <a:spLocks noGrp="1"/>
          </p:cNvSpPr>
          <p:nvPr>
            <p:ph sz="quarter" idx="2"/>
          </p:nvPr>
        </p:nvSpPr>
        <p:spPr>
          <a:xfrm>
            <a:off x="539552" y="3140969"/>
            <a:ext cx="3957836" cy="2985194"/>
          </a:xfrm>
        </p:spPr>
        <p:txBody>
          <a:bodyPr/>
          <a:lstStyle/>
          <a:p>
            <a:pPr>
              <a:buNone/>
            </a:pPr>
            <a:r>
              <a:rPr lang="it-IT" sz="2600" dirty="0"/>
              <a:t>Basta guerra</a:t>
            </a:r>
          </a:p>
          <a:p>
            <a:pPr>
              <a:buNone/>
            </a:pPr>
            <a:r>
              <a:rPr lang="it-IT" sz="2600" dirty="0"/>
              <a:t>Basta distruzione</a:t>
            </a:r>
          </a:p>
          <a:p>
            <a:pPr>
              <a:buNone/>
            </a:pPr>
            <a:r>
              <a:rPr lang="it-IT" sz="2600" dirty="0"/>
              <a:t>Basta violenza</a:t>
            </a:r>
          </a:p>
          <a:p>
            <a:pPr>
              <a:buNone/>
            </a:pPr>
            <a:r>
              <a:rPr lang="it-IT" sz="2600" dirty="0"/>
              <a:t>Solo pace e amore nel mondo.  </a:t>
            </a:r>
            <a:r>
              <a:rPr lang="it-IT" sz="2600" dirty="0" err="1" smtClean="0"/>
              <a:t>Sinan</a:t>
            </a:r>
            <a:endParaRPr lang="it" dirty="0"/>
          </a:p>
          <a:p>
            <a:endParaRPr lang="it-IT" dirty="0"/>
          </a:p>
        </p:txBody>
      </p:sp>
      <p:sp>
        <p:nvSpPr>
          <p:cNvPr id="6" name="Segnaposto contenuto 5"/>
          <p:cNvSpPr>
            <a:spLocks noGrp="1"/>
          </p:cNvSpPr>
          <p:nvPr>
            <p:ph sz="quarter" idx="4"/>
          </p:nvPr>
        </p:nvSpPr>
        <p:spPr>
          <a:xfrm>
            <a:off x="5004048" y="3140969"/>
            <a:ext cx="3682752" cy="2985194"/>
          </a:xfrm>
        </p:spPr>
        <p:txBody>
          <a:bodyPr>
            <a:normAutofit/>
          </a:bodyPr>
          <a:lstStyle/>
          <a:p>
            <a:pPr>
              <a:buNone/>
            </a:pPr>
            <a:r>
              <a:rPr lang="it-IT" dirty="0"/>
              <a:t>La guerra è una cosa brutta</a:t>
            </a:r>
          </a:p>
          <a:p>
            <a:pPr>
              <a:buNone/>
            </a:pPr>
            <a:r>
              <a:rPr lang="it-IT" dirty="0"/>
              <a:t>Non voglio più sentire la parola guerra.</a:t>
            </a:r>
          </a:p>
          <a:p>
            <a:pPr>
              <a:buNone/>
            </a:pPr>
            <a:r>
              <a:rPr lang="it-IT" dirty="0"/>
              <a:t>Voglio la pace senza più guerra.    </a:t>
            </a:r>
            <a:r>
              <a:rPr lang="it-IT" dirty="0" smtClean="0"/>
              <a:t>Leonardo.</a:t>
            </a:r>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74638"/>
            <a:ext cx="8291264" cy="1282154"/>
          </a:xfrm>
        </p:spPr>
        <p:txBody>
          <a:bodyPr>
            <a:noAutofit/>
          </a:bodyPr>
          <a:lstStyle/>
          <a:p>
            <a:r>
              <a:rPr lang="it-IT" sz="2400" dirty="0"/>
              <a:t>A me la guerra non piace.</a:t>
            </a:r>
            <a:br>
              <a:rPr lang="it-IT" sz="2400" dirty="0"/>
            </a:br>
            <a:r>
              <a:rPr lang="it-IT" sz="2400" dirty="0"/>
              <a:t>Non voglio che si faccia la guerra e </a:t>
            </a:r>
            <a:br>
              <a:rPr lang="it-IT" sz="2400" dirty="0"/>
            </a:br>
            <a:r>
              <a:rPr lang="it-IT" sz="2400" dirty="0"/>
              <a:t>si ammazza la gente.</a:t>
            </a:r>
            <a:br>
              <a:rPr lang="it-IT" sz="2400" dirty="0"/>
            </a:br>
            <a:r>
              <a:rPr lang="it-IT" sz="2400" dirty="0"/>
              <a:t>La pace è più bella!      </a:t>
            </a:r>
            <a:r>
              <a:rPr lang="it-IT" sz="2400" dirty="0" smtClean="0"/>
              <a:t>Nicole</a:t>
            </a:r>
            <a:endParaRPr lang="it-IT" sz="2400" dirty="0"/>
          </a:p>
        </p:txBody>
      </p:sp>
      <p:sp>
        <p:nvSpPr>
          <p:cNvPr id="3" name="Segnaposto contenuto 2"/>
          <p:cNvSpPr>
            <a:spLocks noGrp="1"/>
          </p:cNvSpPr>
          <p:nvPr>
            <p:ph sz="half" idx="1"/>
          </p:nvPr>
        </p:nvSpPr>
        <p:spPr/>
        <p:txBody>
          <a:bodyPr>
            <a:normAutofit fontScale="85000" lnSpcReduction="10000"/>
          </a:bodyPr>
          <a:lstStyle/>
          <a:p>
            <a:pPr>
              <a:buNone/>
            </a:pPr>
            <a:endParaRPr lang="it-IT" dirty="0" smtClean="0"/>
          </a:p>
          <a:p>
            <a:pPr>
              <a:buNone/>
            </a:pPr>
            <a:r>
              <a:rPr lang="it-IT" dirty="0" smtClean="0"/>
              <a:t>Basta </a:t>
            </a:r>
            <a:r>
              <a:rPr lang="it-IT" dirty="0"/>
              <a:t>guerre, basta armi.</a:t>
            </a:r>
          </a:p>
          <a:p>
            <a:pPr>
              <a:buNone/>
            </a:pPr>
            <a:r>
              <a:rPr lang="it-IT" dirty="0"/>
              <a:t>Prima disarmi il tuo cuore</a:t>
            </a:r>
          </a:p>
          <a:p>
            <a:pPr>
              <a:buNone/>
            </a:pPr>
            <a:r>
              <a:rPr lang="it-IT" dirty="0"/>
              <a:t>E prima avrai amore.</a:t>
            </a:r>
          </a:p>
          <a:p>
            <a:pPr>
              <a:buNone/>
            </a:pPr>
            <a:r>
              <a:rPr lang="it-IT" dirty="0"/>
              <a:t>Insieme faremo un girotondo</a:t>
            </a:r>
          </a:p>
          <a:p>
            <a:pPr>
              <a:buNone/>
            </a:pPr>
            <a:r>
              <a:rPr lang="it-IT" dirty="0"/>
              <a:t>grande quanto il mondo </a:t>
            </a:r>
          </a:p>
          <a:p>
            <a:pPr>
              <a:buNone/>
            </a:pPr>
            <a:r>
              <a:rPr lang="it-IT" dirty="0"/>
              <a:t>sarai felice</a:t>
            </a:r>
          </a:p>
          <a:p>
            <a:pPr>
              <a:buNone/>
            </a:pPr>
            <a:r>
              <a:rPr lang="it-IT" dirty="0"/>
              <a:t>solamente quando ci sarà la pace</a:t>
            </a:r>
          </a:p>
          <a:p>
            <a:pPr>
              <a:buNone/>
            </a:pPr>
            <a:r>
              <a:rPr lang="it-IT" dirty="0"/>
              <a:t>aiutare gli altri </a:t>
            </a:r>
          </a:p>
          <a:p>
            <a:pPr>
              <a:buNone/>
            </a:pPr>
            <a:r>
              <a:rPr lang="it-IT" dirty="0"/>
              <a:t> sarà per te bellissimo.     </a:t>
            </a:r>
            <a:r>
              <a:rPr lang="it-IT" dirty="0" err="1" smtClean="0"/>
              <a:t>Keisi</a:t>
            </a:r>
            <a:endParaRPr lang="it-IT" dirty="0"/>
          </a:p>
          <a:p>
            <a:pPr>
              <a:buNone/>
            </a:pPr>
            <a:endParaRPr lang="it-IT" dirty="0"/>
          </a:p>
        </p:txBody>
      </p:sp>
      <p:sp>
        <p:nvSpPr>
          <p:cNvPr id="4" name="Segnaposto contenuto 3"/>
          <p:cNvSpPr>
            <a:spLocks noGrp="1"/>
          </p:cNvSpPr>
          <p:nvPr>
            <p:ph sz="half" idx="2"/>
          </p:nvPr>
        </p:nvSpPr>
        <p:spPr/>
        <p:txBody>
          <a:bodyPr>
            <a:normAutofit fontScale="85000" lnSpcReduction="10000"/>
          </a:bodyPr>
          <a:lstStyle/>
          <a:p>
            <a:pPr>
              <a:buNone/>
            </a:pPr>
            <a:endParaRPr lang="it-IT" dirty="0" smtClean="0"/>
          </a:p>
          <a:p>
            <a:pPr>
              <a:buNone/>
            </a:pPr>
            <a:endParaRPr lang="it-IT" dirty="0"/>
          </a:p>
          <a:p>
            <a:pPr>
              <a:buNone/>
            </a:pPr>
            <a:r>
              <a:rPr lang="it-IT" dirty="0" smtClean="0"/>
              <a:t>La </a:t>
            </a:r>
            <a:r>
              <a:rPr lang="it-IT" dirty="0"/>
              <a:t>giornata della memoria </a:t>
            </a:r>
          </a:p>
          <a:p>
            <a:pPr>
              <a:buNone/>
            </a:pPr>
            <a:r>
              <a:rPr lang="it-IT" dirty="0"/>
              <a:t>è fatta per ricordare la storia.</a:t>
            </a:r>
          </a:p>
          <a:p>
            <a:pPr>
              <a:buNone/>
            </a:pPr>
            <a:r>
              <a:rPr lang="it-IT" dirty="0"/>
              <a:t>Non bisogna sentirsi superiori agli altri</a:t>
            </a:r>
          </a:p>
          <a:p>
            <a:pPr>
              <a:buNone/>
            </a:pPr>
            <a:r>
              <a:rPr lang="it-IT" dirty="0"/>
              <a:t>siamo tutti uguali.</a:t>
            </a:r>
          </a:p>
          <a:p>
            <a:pPr>
              <a:buNone/>
            </a:pPr>
            <a:r>
              <a:rPr lang="it-IT" dirty="0"/>
              <a:t>Nel cuore non ci deve essere </a:t>
            </a:r>
          </a:p>
          <a:p>
            <a:pPr>
              <a:buNone/>
            </a:pPr>
            <a:r>
              <a:rPr lang="it-IT" dirty="0"/>
              <a:t>paura o dolore</a:t>
            </a:r>
          </a:p>
          <a:p>
            <a:pPr>
              <a:buNone/>
            </a:pPr>
            <a:r>
              <a:rPr lang="it-IT" dirty="0"/>
              <a:t>ma solo gioia e amore.   </a:t>
            </a:r>
            <a:r>
              <a:rPr lang="it-IT" dirty="0" smtClean="0"/>
              <a:t>Camilla</a:t>
            </a:r>
            <a:endParaRPr lang="it-IT" dirty="0"/>
          </a:p>
          <a:p>
            <a:pPr>
              <a:buNone/>
            </a:pPr>
            <a:endParaRPr lang="it-I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1340768"/>
            <a:ext cx="5814392" cy="4493538"/>
          </a:xfrm>
          <a:prstGeom prst="rect">
            <a:avLst/>
          </a:prstGeom>
        </p:spPr>
        <p:txBody>
          <a:bodyPr wrap="square">
            <a:spAutoFit/>
          </a:bodyPr>
          <a:lstStyle/>
          <a:p>
            <a:r>
              <a:rPr lang="it-IT" sz="2600" dirty="0"/>
              <a:t>Perché dobbiamo fare la guerra</a:t>
            </a:r>
          </a:p>
          <a:p>
            <a:r>
              <a:rPr lang="it-IT" sz="2600" dirty="0"/>
              <a:t>Invece di vivere in pace,</a:t>
            </a:r>
          </a:p>
          <a:p>
            <a:r>
              <a:rPr lang="it-IT" sz="2600" dirty="0"/>
              <a:t>la guerra è brutta e non ci piace</a:t>
            </a:r>
          </a:p>
          <a:p>
            <a:r>
              <a:rPr lang="it-IT" sz="2600" dirty="0"/>
              <a:t>in questo mondo siamo tutti fratelli</a:t>
            </a:r>
          </a:p>
          <a:p>
            <a:r>
              <a:rPr lang="it-IT" sz="2600" dirty="0"/>
              <a:t>anche se siamo più piccoli, più grandi </a:t>
            </a:r>
          </a:p>
          <a:p>
            <a:r>
              <a:rPr lang="it-IT" sz="2600" dirty="0"/>
              <a:t>più belli o più brutti.</a:t>
            </a:r>
          </a:p>
          <a:p>
            <a:r>
              <a:rPr lang="it-IT" sz="2600" dirty="0"/>
              <a:t>Nessuno è di razza inferiore o superiore</a:t>
            </a:r>
          </a:p>
          <a:p>
            <a:r>
              <a:rPr lang="it-IT" sz="2600" dirty="0"/>
              <a:t>Per questo dobbiamo ricordare questo giorno</a:t>
            </a:r>
          </a:p>
          <a:p>
            <a:r>
              <a:rPr lang="it-IT" sz="2600" dirty="0"/>
              <a:t>Nessuno può togliere il diritto di vivere.     </a:t>
            </a:r>
            <a:r>
              <a:rPr lang="it-IT" sz="2600" dirty="0" smtClean="0"/>
              <a:t>Angelo </a:t>
            </a:r>
            <a:r>
              <a:rPr lang="it-IT" sz="2600" dirty="0" err="1" smtClean="0"/>
              <a:t>Chisa</a:t>
            </a:r>
            <a:endParaRPr lang="it-IT" sz="2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1556792"/>
            <a:ext cx="6012160" cy="1846659"/>
          </a:xfrm>
          <a:prstGeom prst="rect">
            <a:avLst/>
          </a:prstGeom>
        </p:spPr>
        <p:txBody>
          <a:bodyPr wrap="square">
            <a:spAutoFit/>
          </a:bodyPr>
          <a:lstStyle/>
          <a:p>
            <a:r>
              <a:rPr lang="it-IT" sz="3800" dirty="0"/>
              <a:t>Queste </a:t>
            </a:r>
            <a:r>
              <a:rPr lang="it-IT" sz="3800" dirty="0" smtClean="0"/>
              <a:t>sono solo  </a:t>
            </a:r>
            <a:r>
              <a:rPr lang="it-IT" sz="3800" dirty="0"/>
              <a:t>alcune poesie  e frasi scritte da noi </a:t>
            </a:r>
            <a:r>
              <a:rPr lang="it-IT" sz="3800" dirty="0" err="1" smtClean="0"/>
              <a:t>bambini…</a:t>
            </a:r>
            <a:r>
              <a:rPr lang="it-IT" sz="3800" dirty="0" smtClean="0"/>
              <a:t> </a:t>
            </a:r>
            <a:endParaRPr lang="it-IT" sz="3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746650"/>
          </a:xfrm>
        </p:spPr>
        <p:txBody>
          <a:bodyPr>
            <a:normAutofit fontScale="90000"/>
          </a:bodyPr>
          <a:lstStyle/>
          <a:p>
            <a:r>
              <a:rPr lang="it-IT" sz="3200" dirty="0" smtClean="0"/>
              <a:t/>
            </a:r>
            <a:br>
              <a:rPr lang="it-IT" sz="3200" dirty="0" smtClean="0"/>
            </a:br>
            <a:r>
              <a:rPr lang="it-IT" sz="3200" dirty="0"/>
              <a:t/>
            </a:r>
            <a:br>
              <a:rPr lang="it-IT" sz="3200" dirty="0"/>
            </a:br>
            <a:r>
              <a:rPr lang="it-IT" sz="3200" dirty="0" smtClean="0"/>
              <a:t>Il </a:t>
            </a:r>
            <a:r>
              <a:rPr lang="it-IT" sz="3200" dirty="0"/>
              <a:t>giorno della memoria è celebrato ogni 27 gennaio e serve a non dimenticare le sofferenze che i nazisti infissero agli ebrei, arrestati e rinchiusi nei campi di concentramento, per eliminare la loro razza ritenuta inferiore.</a:t>
            </a:r>
            <a:br>
              <a:rPr lang="it-IT" sz="3200" dirty="0"/>
            </a:br>
            <a:r>
              <a:rPr lang="it-IT" sz="3200" dirty="0"/>
              <a:t>La stessa sorte toccò agli zingari, alle persone con difetti fisici, alle persone di colore e a tutti quelli che secondo i nazisti non appartenevano alla razza ariana, considerata superiore e pura.</a:t>
            </a:r>
            <a:r>
              <a:rPr lang="it-IT" dirty="0"/>
              <a:t/>
            </a:r>
            <a:br>
              <a:rPr lang="it-IT" dirty="0"/>
            </a:br>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1124744"/>
            <a:ext cx="7920880" cy="4912114"/>
          </a:xfrm>
          <a:prstGeom prst="rect">
            <a:avLst/>
          </a:prstGeom>
        </p:spPr>
        <p:txBody>
          <a:bodyPr wrap="square">
            <a:spAutoFit/>
          </a:bodyPr>
          <a:lstStyle/>
          <a:p>
            <a:r>
              <a:rPr lang="it-IT" sz="2610" b="1" dirty="0" smtClean="0"/>
              <a:t>ART. 1 LEGGE n. 211 del 20 luglio 2000</a:t>
            </a:r>
            <a:br>
              <a:rPr lang="it-IT" sz="2610" b="1" dirty="0" smtClean="0"/>
            </a:br>
            <a:endParaRPr lang="it-IT" sz="2610" b="1" i="1" dirty="0"/>
          </a:p>
          <a:p>
            <a:r>
              <a:rPr lang="it-IT" sz="2610" i="1" dirty="0" smtClean="0"/>
              <a:t>"La Repubblica italiana riconosce il giorno </a:t>
            </a:r>
            <a:r>
              <a:rPr lang="it-IT" sz="2610" b="1" i="1" dirty="0" smtClean="0"/>
              <a:t>27 gennaio</a:t>
            </a:r>
            <a:r>
              <a:rPr lang="it-IT" sz="2610" i="1" dirty="0" smtClean="0"/>
              <a:t>, data dell'abbattimento dei cancelli di Auschwitz, </a:t>
            </a:r>
            <a:r>
              <a:rPr lang="it-IT" sz="2610" b="1" i="1" dirty="0" smtClean="0"/>
              <a:t>"Giorno della Memoria"</a:t>
            </a:r>
            <a:r>
              <a:rPr lang="it-IT" sz="2610" i="1" dirty="0" smtClean="0"/>
              <a:t>, al fine di ricordare la Shoah (sterminio del popolo ebraico), le leggi razziali, la persecuzione italiana dei cittadini ebrei, gli italiani che hanno subìto la deportazione, la prigionia, la morte, nonché coloro che, anche in campi e schieramenti diversi, si sono opposti al progetto di sterminio, ed a rischio della propria vita hanno salvato altre vite e protetto i perseguitati."</a:t>
            </a:r>
            <a:r>
              <a:rPr lang="it-IT" sz="2610" dirty="0" smtClean="0"/>
              <a:t/>
            </a:r>
            <a:br>
              <a:rPr lang="it-IT" sz="2610" dirty="0" smtClean="0"/>
            </a:br>
            <a:endParaRPr lang="it-IT" sz="261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539553" y="548681"/>
            <a:ext cx="7955160" cy="4824535"/>
          </a:xfrm>
        </p:spPr>
        <p:txBody>
          <a:bodyPr>
            <a:normAutofit/>
          </a:bodyPr>
          <a:lstStyle/>
          <a:p>
            <a:r>
              <a:rPr lang="it-IT" sz="2800" dirty="0">
                <a:solidFill>
                  <a:schemeClr val="tx1"/>
                </a:solidFill>
              </a:rPr>
              <a:t>Per noi delle classi quarte la Giornata della memoria è iniziata con una conversazione sulla guerra, su quando pochi uomini credendosi esseri superiori, cominciano a togliere la libertà agli altri e per anni perseguitano e uccidono chi non rientra nel loro personalissimo concetto di razza pura. Abbiamo cercato nei nostri vocabolari quotidiani le parole che l'uomo dimentica quando sfodera la sua parte peggiore.</a:t>
            </a:r>
          </a:p>
          <a:p>
            <a:endParaRPr lang="it-IT"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ChangeArrowheads="1"/>
          </p:cNvSpPr>
          <p:nvPr/>
        </p:nvSpPr>
        <p:spPr bwMode="auto">
          <a:xfrm>
            <a:off x="755576" y="594638"/>
            <a:ext cx="7704856" cy="54014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2300" b="1"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Le parole dimenticate</a:t>
            </a: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a:t>
            </a:r>
            <a:endParaRPr kumimoji="0" lang="it-IT" sz="2300" b="0" i="0"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pace, accoglienza, ascoltare, rispettare, accettare e amare.</a:t>
            </a:r>
            <a:endParaRPr kumimoji="0" lang="it-IT" sz="2300" b="0" i="0"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Pace è stare sereni anche quando ti arrabbi.</a:t>
            </a:r>
            <a:endParaRPr kumimoji="0" lang="it-IT" sz="2300" b="0" i="0"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Accogliere è accettare la diversità.</a:t>
            </a:r>
            <a:endParaRPr kumimoji="0" lang="it-IT" sz="2300" b="0" i="0"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Ascoltare è prestare attenzione all'altro.</a:t>
            </a:r>
            <a:endParaRPr kumimoji="0" lang="it-IT" sz="2300" b="0" i="0"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Rispettare è stabilire confini della libertà degli individui. La libertà individuale ha un confine. </a:t>
            </a:r>
            <a:endParaRPr kumimoji="0" lang="it-IT" sz="2300" b="0" i="0"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Accettare è rispettare un'idea, una persona nella sua </a:t>
            </a: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diversità </a:t>
            </a:r>
            <a:endParaRPr kumimoji="0" lang="it-IT" sz="2300" b="0" i="0"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Amare è voler bene </a:t>
            </a: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l'umanità </a:t>
            </a: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in quanto tale, come persone del mondo.</a:t>
            </a:r>
            <a:endParaRPr kumimoji="0" lang="it-IT" sz="2300" b="0" i="0" u="none" strike="noStrike" cap="none" normalizeH="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300" b="1"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E' quando gli uomini dimenticano queste parole che accadono al mondo le peggiori cose.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it-IT" sz="2300" b="1"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Quando l'uomo ritiene che il suo modo di pensar e di essere è l'unico possibile</a:t>
            </a:r>
            <a:r>
              <a:rPr kumimoji="0" lang="it-IT" sz="23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a:t>
            </a:r>
            <a:endParaRPr kumimoji="0" lang="it-IT" sz="2300" b="0" i="0" u="none" strike="noStrike" cap="none" normalizeH="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836712"/>
            <a:ext cx="6696744" cy="3970318"/>
          </a:xfrm>
          <a:prstGeom prst="rect">
            <a:avLst/>
          </a:prstGeom>
        </p:spPr>
        <p:txBody>
          <a:bodyPr wrap="square">
            <a:spAutoFit/>
          </a:bodyPr>
          <a:lstStyle/>
          <a:p>
            <a:endParaRPr lang="it-IT" sz="2800" dirty="0" smtClean="0"/>
          </a:p>
          <a:p>
            <a:r>
              <a:rPr lang="it-IT" sz="2800" dirty="0" smtClean="0"/>
              <a:t>Con </a:t>
            </a:r>
            <a:r>
              <a:rPr lang="it-IT" sz="2800" dirty="0"/>
              <a:t>la maestra abbiamo letto due poesie scritte una da un </a:t>
            </a:r>
            <a:r>
              <a:rPr lang="it-IT" sz="2800" dirty="0" smtClean="0"/>
              <a:t>bambino, un’altra </a:t>
            </a:r>
            <a:r>
              <a:rPr lang="it-IT" sz="2800" dirty="0"/>
              <a:t>da un uomo rinchiusi nei campi </a:t>
            </a:r>
            <a:r>
              <a:rPr lang="it-IT" sz="2800" dirty="0" smtClean="0"/>
              <a:t>di concentramento.</a:t>
            </a:r>
            <a:endParaRPr lang="it-IT" sz="2800" dirty="0"/>
          </a:p>
          <a:p>
            <a:r>
              <a:rPr lang="it-IT" sz="2800" dirty="0"/>
              <a:t> </a:t>
            </a:r>
            <a:r>
              <a:rPr lang="it-IT" sz="2800" dirty="0" smtClean="0"/>
              <a:t>Dopo </a:t>
            </a:r>
            <a:r>
              <a:rPr lang="it-IT" sz="2800" dirty="0"/>
              <a:t>aver riflettuto a lungo sul significato, anche noi abbiamo cercato </a:t>
            </a:r>
            <a:r>
              <a:rPr lang="it-IT" sz="2800" dirty="0" smtClean="0"/>
              <a:t>di </a:t>
            </a:r>
            <a:r>
              <a:rPr lang="it-IT" sz="2800" dirty="0"/>
              <a:t>scrivere brevi frasi e poesie per ricordare.</a:t>
            </a:r>
          </a:p>
          <a:p>
            <a:r>
              <a:rPr lang="it-IT" sz="2800" dirty="0"/>
              <a:t>Ecco alcuni dei nostri lavori.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344441"/>
            <a:ext cx="9144000"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it-IT" sz="2000" dirty="0">
              <a:latin typeface="Arial"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Mi dispiace per quei bambini, uomini ,donne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rinchiusi  e morti nei campi di  concentramento.</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Questo non deve accadere mai più.</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Voglio che nella testa degli uomini entri la parola PACE.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Gabriele)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it-IT" sz="1600" dirty="0" smtClean="0">
              <a:latin typeface="Arial"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La guerra è brutta </a:t>
            </a:r>
            <a:endParaRPr kumimoji="0" lang="it-IT" sz="2000" b="0" i="0" u="none" strike="noStrike" cap="none" normalizeH="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poi perché farla?</a:t>
            </a:r>
            <a:endParaRPr kumimoji="0" lang="it-IT" sz="2000" b="0" i="0" u="none" strike="noStrike" cap="none" normalizeH="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È meglio  essere in pace con tutti  e non odiare</a:t>
            </a:r>
            <a:endParaRPr kumimoji="0" lang="it-IT" sz="2000" b="0" i="0" u="none" strike="noStrike" cap="none" normalizeH="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la guerra porta solo tristezza e distruzione </a:t>
            </a:r>
            <a:endParaRPr kumimoji="0" lang="it-IT" sz="2000" b="0" i="0" u="none" strike="noStrike" cap="none" normalizeH="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solo cose brutte.( </a:t>
            </a:r>
            <a:r>
              <a:rPr kumimoji="0" lang="it-IT" sz="2000" b="0" i="0" u="none" strike="noStrike" cap="none" normalizeH="0" dirty="0" err="1" smtClean="0">
                <a:ln>
                  <a:noFill/>
                </a:ln>
                <a:solidFill>
                  <a:schemeClr val="tx1"/>
                </a:solidFill>
                <a:effectLst/>
                <a:latin typeface="Arial" pitchFamily="34" charset="0"/>
                <a:ea typeface="Calibri" pitchFamily="34" charset="0"/>
                <a:cs typeface="Times New Roman" pitchFamily="18" charset="0"/>
              </a:rPr>
              <a:t>Lope</a:t>
            </a: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it-IT" sz="1600" dirty="0">
              <a:latin typeface="Arial"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it-IT" sz="1600" dirty="0">
              <a:latin typeface="Arial"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482" name="Rectangle 2"/>
          <p:cNvSpPr>
            <a:spLocks noChangeArrowheads="1"/>
          </p:cNvSpPr>
          <p:nvPr/>
        </p:nvSpPr>
        <p:spPr bwMode="auto">
          <a:xfrm>
            <a:off x="5083273" y="-3339752"/>
            <a:ext cx="4060727" cy="100027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Non doveva esserci la guerra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it-IT" sz="2000" dirty="0" smtClean="0">
                <a:latin typeface="Arial" pitchFamily="34" charset="0"/>
                <a:ea typeface="Calibri" pitchFamily="34" charset="0"/>
                <a:cs typeface="Times New Roman" pitchFamily="18" charset="0"/>
              </a:rPr>
              <a:t>e</a:t>
            </a: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quello che hanno fatto agli ebrei</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Noi bambini vogliamo la pace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La guerra è ingiusta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fa male a tutti. ( </a:t>
            </a:r>
            <a:r>
              <a:rPr kumimoji="0" lang="it-IT" sz="20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Melike</a:t>
            </a:r>
            <a:r>
              <a:rPr kumimoji="0" lang="it-IT"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484" name="Rectangle 4"/>
          <p:cNvSpPr>
            <a:spLocks noChangeArrowheads="1"/>
          </p:cNvSpPr>
          <p:nvPr/>
        </p:nvSpPr>
        <p:spPr bwMode="auto">
          <a:xfrm>
            <a:off x="0" y="-6148934"/>
            <a:ext cx="5652120" cy="125265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it-IT" sz="1600" dirty="0">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Il giorno della memoria è</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 molto commovente</a:t>
            </a:r>
            <a:endParaRPr kumimoji="0" lang="it-IT" sz="20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il passato è stato brutto, </a:t>
            </a:r>
            <a:endParaRPr kumimoji="0" lang="it-IT" sz="2000" b="0" i="0" u="none" strike="noStrike" cap="none" normalizeH="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molte persone sono morte</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dirty="0" smtClean="0">
                <a:ln>
                  <a:noFill/>
                </a:ln>
                <a:solidFill>
                  <a:schemeClr val="tx1"/>
                </a:solidFill>
                <a:effectLst/>
                <a:latin typeface="Arial" pitchFamily="34" charset="0"/>
                <a:ea typeface="Calibri" pitchFamily="34" charset="0"/>
                <a:cs typeface="Times New Roman" pitchFamily="18" charset="0"/>
              </a:rPr>
              <a:t> per la follia dell’uomo. ( Matteo)</a:t>
            </a:r>
            <a:endParaRPr kumimoji="0" lang="it-IT" sz="2000" b="0" i="0" u="none" strike="noStrike" cap="none" normalizeH="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67544" y="1124744"/>
            <a:ext cx="4028256" cy="5001419"/>
          </a:xfrm>
        </p:spPr>
        <p:txBody>
          <a:bodyPr>
            <a:normAutofit fontScale="85000" lnSpcReduction="20000"/>
          </a:bodyPr>
          <a:lstStyle/>
          <a:p>
            <a:pPr>
              <a:buNone/>
            </a:pPr>
            <a:r>
              <a:rPr lang="it-IT" dirty="0"/>
              <a:t>La guerra è orribile</a:t>
            </a:r>
          </a:p>
          <a:p>
            <a:pPr>
              <a:buNone/>
            </a:pPr>
            <a:r>
              <a:rPr lang="it-IT" dirty="0"/>
              <a:t>L’uomo è incivile</a:t>
            </a:r>
          </a:p>
          <a:p>
            <a:pPr>
              <a:buNone/>
            </a:pPr>
            <a:r>
              <a:rPr lang="it-IT" dirty="0"/>
              <a:t>Oggi niente di tutto ciò si ripeti.</a:t>
            </a:r>
          </a:p>
          <a:p>
            <a:pPr>
              <a:buNone/>
            </a:pPr>
            <a:r>
              <a:rPr lang="it-IT" dirty="0"/>
              <a:t>Nulla mai più deve capitare.</a:t>
            </a:r>
          </a:p>
          <a:p>
            <a:pPr>
              <a:buNone/>
            </a:pPr>
            <a:r>
              <a:rPr lang="it-IT" dirty="0"/>
              <a:t>Il passato è stato brutto</a:t>
            </a:r>
          </a:p>
          <a:p>
            <a:pPr>
              <a:buNone/>
            </a:pPr>
            <a:r>
              <a:rPr lang="it-IT" dirty="0"/>
              <a:t>Oggi tutto è cambiato.</a:t>
            </a:r>
          </a:p>
          <a:p>
            <a:pPr>
              <a:buNone/>
            </a:pPr>
            <a:r>
              <a:rPr lang="it-IT" dirty="0"/>
              <a:t>Nella nostra mente dovrà restare impresso</a:t>
            </a:r>
          </a:p>
          <a:p>
            <a:pPr>
              <a:buNone/>
            </a:pPr>
            <a:r>
              <a:rPr lang="it-IT" dirty="0"/>
              <a:t> il ricordo di quanto </a:t>
            </a:r>
            <a:r>
              <a:rPr lang="it-IT" dirty="0" smtClean="0"/>
              <a:t>è successo </a:t>
            </a:r>
            <a:endParaRPr lang="it-IT" dirty="0"/>
          </a:p>
          <a:p>
            <a:pPr>
              <a:buNone/>
            </a:pPr>
            <a:r>
              <a:rPr lang="it-IT" dirty="0"/>
              <a:t>per non ripeterlo mai più e..</a:t>
            </a:r>
          </a:p>
          <a:p>
            <a:pPr>
              <a:buNone/>
            </a:pPr>
            <a:r>
              <a:rPr lang="it-IT" dirty="0"/>
              <a:t> non dimenticare.( Sofia)</a:t>
            </a:r>
          </a:p>
          <a:p>
            <a:endParaRPr lang="it-IT" dirty="0"/>
          </a:p>
        </p:txBody>
      </p:sp>
      <p:sp>
        <p:nvSpPr>
          <p:cNvPr id="4" name="Segnaposto contenuto 3"/>
          <p:cNvSpPr>
            <a:spLocks noGrp="1"/>
          </p:cNvSpPr>
          <p:nvPr>
            <p:ph sz="half" idx="2"/>
          </p:nvPr>
        </p:nvSpPr>
        <p:spPr>
          <a:xfrm>
            <a:off x="4572000" y="1124744"/>
            <a:ext cx="4114800" cy="5001419"/>
          </a:xfrm>
        </p:spPr>
        <p:txBody>
          <a:bodyPr>
            <a:normAutofit fontScale="85000" lnSpcReduction="20000"/>
          </a:bodyPr>
          <a:lstStyle/>
          <a:p>
            <a:pPr>
              <a:buNone/>
            </a:pPr>
            <a:r>
              <a:rPr lang="it-IT" sz="2600" dirty="0"/>
              <a:t>Il bambino pensava</a:t>
            </a:r>
          </a:p>
          <a:p>
            <a:pPr>
              <a:buNone/>
            </a:pPr>
            <a:r>
              <a:rPr lang="it-IT" sz="2600" dirty="0"/>
              <a:t>quanto  la sua vita era bella</a:t>
            </a:r>
          </a:p>
          <a:p>
            <a:pPr>
              <a:buNone/>
            </a:pPr>
            <a:r>
              <a:rPr lang="it-IT" sz="2600" dirty="0"/>
              <a:t>prima di arrivare nel campo di  </a:t>
            </a:r>
            <a:r>
              <a:rPr lang="it-IT" sz="2600" dirty="0" err="1" smtClean="0"/>
              <a:t>Terezin</a:t>
            </a:r>
            <a:r>
              <a:rPr lang="it-IT" sz="2600" dirty="0"/>
              <a:t>.</a:t>
            </a:r>
          </a:p>
          <a:p>
            <a:pPr>
              <a:buNone/>
            </a:pPr>
            <a:r>
              <a:rPr lang="it-IT" sz="2600" dirty="0"/>
              <a:t>Lui aveva paura di morire</a:t>
            </a:r>
          </a:p>
          <a:p>
            <a:pPr>
              <a:buNone/>
            </a:pPr>
            <a:r>
              <a:rPr lang="it-IT" sz="2600" dirty="0"/>
              <a:t>Era stato separato dai genitori</a:t>
            </a:r>
          </a:p>
          <a:p>
            <a:pPr>
              <a:buNone/>
            </a:pPr>
            <a:r>
              <a:rPr lang="it-IT" sz="2600" dirty="0"/>
              <a:t>Portato a fare la doccia </a:t>
            </a:r>
          </a:p>
          <a:p>
            <a:pPr>
              <a:buNone/>
            </a:pPr>
            <a:r>
              <a:rPr lang="it-IT" sz="2600" dirty="0"/>
              <a:t>Lui aveva paura di morire</a:t>
            </a:r>
          </a:p>
          <a:p>
            <a:pPr>
              <a:buNone/>
            </a:pPr>
            <a:r>
              <a:rPr lang="it-IT" sz="2600" dirty="0"/>
              <a:t>Questo non deve succedere più</a:t>
            </a:r>
            <a:r>
              <a:rPr lang="it-IT" sz="2600" dirty="0" smtClean="0"/>
              <a:t>.    ( </a:t>
            </a:r>
            <a:r>
              <a:rPr lang="it-IT" sz="2600" dirty="0" err="1"/>
              <a:t>Ambeta</a:t>
            </a:r>
            <a:r>
              <a:rPr lang="it-IT" sz="2600" dirty="0"/>
              <a:t>)</a:t>
            </a:r>
          </a:p>
          <a:p>
            <a:pPr>
              <a:buNone/>
            </a:pPr>
            <a:r>
              <a:rPr lang="it-IT" sz="2600" dirty="0" smtClean="0"/>
              <a:t>  </a:t>
            </a:r>
            <a:endParaRPr lang="it-IT" sz="2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2146250"/>
          </a:xfrm>
        </p:spPr>
        <p:txBody>
          <a:bodyPr>
            <a:normAutofit fontScale="90000"/>
          </a:bodyPr>
          <a:lstStyle/>
          <a:p>
            <a:pPr algn="l"/>
            <a:r>
              <a:rPr lang="it-IT" sz="2400" dirty="0" smtClean="0"/>
              <a:t/>
            </a:r>
            <a:br>
              <a:rPr lang="it-IT" sz="2400" dirty="0" smtClean="0"/>
            </a:br>
            <a:r>
              <a:rPr lang="it-IT" sz="2700" dirty="0" smtClean="0"/>
              <a:t>Dobbiamo </a:t>
            </a:r>
            <a:r>
              <a:rPr lang="it-IT" sz="2700" dirty="0"/>
              <a:t>sempre ricordare il Giorno della Memoria perché è importante riflettere  e pensare alle persone che sono state trattate come schiavi e animali, bruciate dopo essere state ammazzate con il gas nero</a:t>
            </a:r>
            <a:r>
              <a:rPr lang="it-IT" sz="2700" dirty="0" smtClean="0"/>
              <a:t>.    ( </a:t>
            </a:r>
            <a:r>
              <a:rPr lang="it-IT" sz="2700" dirty="0"/>
              <a:t>Giulia)</a:t>
            </a:r>
            <a:r>
              <a:rPr lang="it-IT" sz="2400" dirty="0"/>
              <a:t/>
            </a:r>
            <a:br>
              <a:rPr lang="it-IT" sz="2400" dirty="0"/>
            </a:br>
            <a:r>
              <a:rPr lang="it-IT" sz="2400" dirty="0"/>
              <a:t> </a:t>
            </a:r>
            <a:r>
              <a:rPr lang="it-IT" dirty="0"/>
              <a:t/>
            </a:r>
            <a:br>
              <a:rPr lang="it-IT" dirty="0"/>
            </a:br>
            <a:endParaRPr lang="it-IT" dirty="0"/>
          </a:p>
        </p:txBody>
      </p:sp>
      <p:sp>
        <p:nvSpPr>
          <p:cNvPr id="3" name="Segnaposto contenuto 2"/>
          <p:cNvSpPr>
            <a:spLocks noGrp="1"/>
          </p:cNvSpPr>
          <p:nvPr>
            <p:ph sz="half" idx="1"/>
          </p:nvPr>
        </p:nvSpPr>
        <p:spPr>
          <a:xfrm>
            <a:off x="611560" y="2708920"/>
            <a:ext cx="3884240" cy="4149080"/>
          </a:xfrm>
        </p:spPr>
        <p:txBody>
          <a:bodyPr>
            <a:noAutofit/>
          </a:bodyPr>
          <a:lstStyle/>
          <a:p>
            <a:pPr>
              <a:buNone/>
            </a:pPr>
            <a:r>
              <a:rPr lang="it-IT" sz="2400" dirty="0"/>
              <a:t>La guerra è </a:t>
            </a:r>
            <a:r>
              <a:rPr lang="it-IT" sz="2400" dirty="0" smtClean="0"/>
              <a:t>brutta.</a:t>
            </a:r>
          </a:p>
          <a:p>
            <a:pPr>
              <a:buNone/>
            </a:pPr>
            <a:r>
              <a:rPr lang="it-IT" sz="2400" dirty="0" smtClean="0"/>
              <a:t>Poi </a:t>
            </a:r>
            <a:r>
              <a:rPr lang="it-IT" sz="2400" dirty="0"/>
              <a:t>quando si uccidono le persone </a:t>
            </a:r>
          </a:p>
          <a:p>
            <a:pPr>
              <a:buNone/>
            </a:pPr>
            <a:r>
              <a:rPr lang="it-IT" sz="2400" dirty="0"/>
              <a:t>Che cosa succede?</a:t>
            </a:r>
          </a:p>
          <a:p>
            <a:pPr>
              <a:buNone/>
            </a:pPr>
            <a:r>
              <a:rPr lang="it-IT" sz="2400" dirty="0"/>
              <a:t>Niente!</a:t>
            </a:r>
          </a:p>
          <a:p>
            <a:pPr>
              <a:buNone/>
            </a:pPr>
            <a:r>
              <a:rPr lang="it-IT" sz="2400" dirty="0"/>
              <a:t>Non importa se uno è musulmano </a:t>
            </a:r>
            <a:r>
              <a:rPr lang="it-IT" sz="2400" dirty="0" smtClean="0"/>
              <a:t> l’altro cristiano  l’altro ebreo siamo </a:t>
            </a:r>
            <a:r>
              <a:rPr lang="it-IT" sz="2400" dirty="0"/>
              <a:t>tutti fratelli!    </a:t>
            </a:r>
            <a:r>
              <a:rPr lang="it-IT" sz="2400" dirty="0" err="1" smtClean="0"/>
              <a:t>Yusuf</a:t>
            </a:r>
            <a:endParaRPr lang="it-IT" sz="2400" dirty="0"/>
          </a:p>
          <a:p>
            <a:endParaRPr lang="it-IT" sz="2400" dirty="0"/>
          </a:p>
        </p:txBody>
      </p:sp>
      <p:sp>
        <p:nvSpPr>
          <p:cNvPr id="4" name="Segnaposto contenuto 3"/>
          <p:cNvSpPr>
            <a:spLocks noGrp="1"/>
          </p:cNvSpPr>
          <p:nvPr>
            <p:ph sz="half" idx="2"/>
          </p:nvPr>
        </p:nvSpPr>
        <p:spPr>
          <a:xfrm>
            <a:off x="4716016" y="3140968"/>
            <a:ext cx="3970784" cy="2985195"/>
          </a:xfrm>
        </p:spPr>
        <p:txBody>
          <a:bodyPr>
            <a:normAutofit fontScale="85000" lnSpcReduction="20000"/>
          </a:bodyPr>
          <a:lstStyle/>
          <a:p>
            <a:pPr>
              <a:buNone/>
            </a:pPr>
            <a:r>
              <a:rPr lang="it-IT" dirty="0"/>
              <a:t>I bambini nascono crescono </a:t>
            </a:r>
          </a:p>
          <a:p>
            <a:pPr>
              <a:buNone/>
            </a:pPr>
            <a:r>
              <a:rPr lang="it-IT" dirty="0"/>
              <a:t>invecchiano e poi muoiono</a:t>
            </a:r>
          </a:p>
          <a:p>
            <a:pPr>
              <a:buNone/>
            </a:pPr>
            <a:r>
              <a:rPr lang="it-IT" dirty="0"/>
              <a:t>la loro vita è così.</a:t>
            </a:r>
          </a:p>
          <a:p>
            <a:pPr>
              <a:buNone/>
            </a:pPr>
            <a:r>
              <a:rPr lang="it-IT" dirty="0"/>
              <a:t>Le donne, gli uomini e i ragazzi </a:t>
            </a:r>
          </a:p>
          <a:p>
            <a:pPr>
              <a:buNone/>
            </a:pPr>
            <a:r>
              <a:rPr lang="it-IT" dirty="0"/>
              <a:t>morivano nei lager </a:t>
            </a:r>
          </a:p>
          <a:p>
            <a:pPr>
              <a:buNone/>
            </a:pPr>
            <a:r>
              <a:rPr lang="it-IT" dirty="0"/>
              <a:t>la loro vita passava così.       </a:t>
            </a:r>
            <a:r>
              <a:rPr lang="it-IT" dirty="0" err="1" smtClean="0"/>
              <a:t>Aysima</a:t>
            </a:r>
            <a:endParaRPr lang="it-IT" dirty="0"/>
          </a:p>
          <a:p>
            <a:endParaRPr lang="it-IT"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121</TotalTime>
  <Words>749</Words>
  <Application>Microsoft Office PowerPoint</Application>
  <PresentationFormat>Presentazione su schermo (4:3)</PresentationFormat>
  <Paragraphs>197</Paragraphs>
  <Slides>13</Slides>
  <Notes>2</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Metro</vt:lpstr>
      <vt:lpstr>Diapositiva 1</vt:lpstr>
      <vt:lpstr>  Il giorno della memoria è celebrato ogni 27 gennaio e serve a non dimenticare le sofferenze che i nazisti infissero agli ebrei, arrestati e rinchiusi nei campi di concentramento, per eliminare la loro razza ritenuta inferiore. La stessa sorte toccò agli zingari, alle persone con difetti fisici, alle persone di colore e a tutti quelli che secondo i nazisti non appartenevano alla razza ariana, considerata superiore e pura. </vt:lpstr>
      <vt:lpstr>Diapositiva 3</vt:lpstr>
      <vt:lpstr>Diapositiva 4</vt:lpstr>
      <vt:lpstr>Diapositiva 5</vt:lpstr>
      <vt:lpstr>Diapositiva 6</vt:lpstr>
      <vt:lpstr>Diapositiva 7</vt:lpstr>
      <vt:lpstr>Diapositiva 8</vt:lpstr>
      <vt:lpstr> Dobbiamo sempre ricordare il Giorno della Memoria perché è importante riflettere  e pensare alle persone che sono state trattate come schiavi e animali, bruciate dopo essere state ammazzate con il gas nero.    ( Giulia)   </vt:lpstr>
      <vt:lpstr>L’uomo è crudele. L’uomo è l’animale più feroce di tutti gli animali. Non deve dimenticare quello che è successo e fare in modo  che la pace domini il mondo per sempre.  Diego   </vt:lpstr>
      <vt:lpstr>A me la guerra non piace. Non voglio che si faccia la guerra e  si ammazza la gente. La pace è più bella!      Nicole</vt:lpstr>
      <vt:lpstr>Diapositiva 12</vt:lpstr>
      <vt:lpstr>Diapositiva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pina</dc:creator>
  <cp:lastModifiedBy>pina</cp:lastModifiedBy>
  <cp:revision>13</cp:revision>
  <dcterms:created xsi:type="dcterms:W3CDTF">2016-01-31T17:03:05Z</dcterms:created>
  <dcterms:modified xsi:type="dcterms:W3CDTF">2016-01-31T19:07:38Z</dcterms:modified>
</cp:coreProperties>
</file>