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FAB3-4B82-4AE4-B8FD-160D721B0ADD}" type="datetimeFigureOut">
              <a:rPr lang="it-IT" smtClean="0"/>
              <a:pPr/>
              <a:t>26/05/2016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38382-69F1-4C0E-AD78-C250424A37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FAB3-4B82-4AE4-B8FD-160D721B0ADD}" type="datetimeFigureOut">
              <a:rPr lang="it-IT" smtClean="0"/>
              <a:pPr/>
              <a:t>26/05/2016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38382-69F1-4C0E-AD78-C250424A37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FAB3-4B82-4AE4-B8FD-160D721B0ADD}" type="datetimeFigureOut">
              <a:rPr lang="it-IT" smtClean="0"/>
              <a:pPr/>
              <a:t>26/05/2016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38382-69F1-4C0E-AD78-C250424A37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FAB3-4B82-4AE4-B8FD-160D721B0ADD}" type="datetimeFigureOut">
              <a:rPr lang="it-IT" smtClean="0"/>
              <a:pPr/>
              <a:t>26/05/2016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38382-69F1-4C0E-AD78-C250424A37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FAB3-4B82-4AE4-B8FD-160D721B0ADD}" type="datetimeFigureOut">
              <a:rPr lang="it-IT" smtClean="0"/>
              <a:pPr/>
              <a:t>26/05/2016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38382-69F1-4C0E-AD78-C250424A37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FAB3-4B82-4AE4-B8FD-160D721B0ADD}" type="datetimeFigureOut">
              <a:rPr lang="it-IT" smtClean="0"/>
              <a:pPr/>
              <a:t>26/05/2016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38382-69F1-4C0E-AD78-C250424A37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FAB3-4B82-4AE4-B8FD-160D721B0ADD}" type="datetimeFigureOut">
              <a:rPr lang="it-IT" smtClean="0"/>
              <a:pPr/>
              <a:t>26/05/2016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38382-69F1-4C0E-AD78-C250424A37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FAB3-4B82-4AE4-B8FD-160D721B0ADD}" type="datetimeFigureOut">
              <a:rPr lang="it-IT" smtClean="0"/>
              <a:pPr/>
              <a:t>26/05/2016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38382-69F1-4C0E-AD78-C250424A37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FAB3-4B82-4AE4-B8FD-160D721B0ADD}" type="datetimeFigureOut">
              <a:rPr lang="it-IT" smtClean="0"/>
              <a:pPr/>
              <a:t>26/05/2016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38382-69F1-4C0E-AD78-C250424A37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FAB3-4B82-4AE4-B8FD-160D721B0ADD}" type="datetimeFigureOut">
              <a:rPr lang="it-IT" smtClean="0"/>
              <a:pPr/>
              <a:t>26/05/2016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38382-69F1-4C0E-AD78-C250424A37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FAB3-4B82-4AE4-B8FD-160D721B0ADD}" type="datetimeFigureOut">
              <a:rPr lang="it-IT" smtClean="0"/>
              <a:pPr/>
              <a:t>26/05/2016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38382-69F1-4C0E-AD78-C250424A37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CFAB3-4B82-4AE4-B8FD-160D721B0ADD}" type="datetimeFigureOut">
              <a:rPr lang="it-IT" smtClean="0"/>
              <a:pPr/>
              <a:t>26/05/2016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38382-69F1-4C0E-AD78-C250424A374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8064896" cy="612068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it-IT" sz="2800" b="1" u="sng" dirty="0" smtClean="0">
                <a:latin typeface="Candara" pitchFamily="34" charset="0"/>
              </a:rPr>
              <a:t>CAMPUS PARCO SPINA VERDE </a:t>
            </a:r>
            <a:r>
              <a:rPr lang="it-IT" sz="2800" dirty="0" smtClean="0">
                <a:latin typeface="Candara" pitchFamily="34" charset="0"/>
              </a:rPr>
              <a:t/>
            </a:r>
            <a:br>
              <a:rPr lang="it-IT" sz="2800" dirty="0" smtClean="0">
                <a:latin typeface="Candara" pitchFamily="34" charset="0"/>
              </a:rPr>
            </a:br>
            <a:r>
              <a:rPr lang="it-IT" sz="2800" dirty="0" smtClean="0">
                <a:latin typeface="Candara" pitchFamily="34" charset="0"/>
              </a:rPr>
              <a:t>Le </a:t>
            </a:r>
            <a:r>
              <a:rPr lang="it-IT" sz="2800" dirty="0" smtClean="0">
                <a:latin typeface="Candara" pitchFamily="34" charset="0"/>
              </a:rPr>
              <a:t>classi V A e V B </a:t>
            </a:r>
            <a:br>
              <a:rPr lang="it-IT" sz="2800" dirty="0" smtClean="0">
                <a:latin typeface="Candara" pitchFamily="34" charset="0"/>
              </a:rPr>
            </a:br>
            <a:r>
              <a:rPr lang="it-IT" sz="2800" dirty="0" smtClean="0">
                <a:latin typeface="Candara" pitchFamily="34" charset="0"/>
              </a:rPr>
              <a:t>della Scuola Primaria </a:t>
            </a:r>
            <a:r>
              <a:rPr lang="it-IT" sz="2800" i="1" dirty="0" smtClean="0">
                <a:latin typeface="Candara" pitchFamily="34" charset="0"/>
              </a:rPr>
              <a:t>Giovanni Paolo II </a:t>
            </a:r>
            <a:br>
              <a:rPr lang="it-IT" sz="2800" i="1" dirty="0" smtClean="0">
                <a:latin typeface="Candara" pitchFamily="34" charset="0"/>
              </a:rPr>
            </a:br>
            <a:r>
              <a:rPr lang="it-IT" sz="2800" dirty="0" smtClean="0">
                <a:latin typeface="Candara" pitchFamily="34" charset="0"/>
              </a:rPr>
              <a:t>hanno partecipato al </a:t>
            </a:r>
            <a:r>
              <a:rPr lang="it-IT" sz="2800" b="1" dirty="0" smtClean="0">
                <a:latin typeface="Candara" pitchFamily="34" charset="0"/>
              </a:rPr>
              <a:t>campus</a:t>
            </a:r>
            <a:r>
              <a:rPr lang="it-IT" sz="2800" dirty="0" smtClean="0">
                <a:latin typeface="Candara" pitchFamily="34" charset="0"/>
              </a:rPr>
              <a:t> </a:t>
            </a:r>
            <a:br>
              <a:rPr lang="it-IT" sz="2800" dirty="0" smtClean="0">
                <a:latin typeface="Candara" pitchFamily="34" charset="0"/>
              </a:rPr>
            </a:br>
            <a:r>
              <a:rPr lang="it-IT" sz="2800" dirty="0" smtClean="0">
                <a:latin typeface="Candara" pitchFamily="34" charset="0"/>
              </a:rPr>
              <a:t>in programma dal 19 al 20 maggio </a:t>
            </a:r>
            <a:br>
              <a:rPr lang="it-IT" sz="2800" dirty="0" smtClean="0">
                <a:latin typeface="Candara" pitchFamily="34" charset="0"/>
              </a:rPr>
            </a:br>
            <a:r>
              <a:rPr lang="it-IT" sz="2800" dirty="0" smtClean="0">
                <a:latin typeface="Candara" pitchFamily="34" charset="0"/>
              </a:rPr>
              <a:t>nel Parco Spina Verde </a:t>
            </a:r>
            <a:br>
              <a:rPr lang="it-IT" sz="2800" dirty="0" smtClean="0">
                <a:latin typeface="Candara" pitchFamily="34" charset="0"/>
              </a:rPr>
            </a:br>
            <a:r>
              <a:rPr lang="it-IT" sz="2800" dirty="0" smtClean="0">
                <a:latin typeface="Candara" pitchFamily="34" charset="0"/>
              </a:rPr>
              <a:t>accompagnati dai loro docenti e coordinati dall’insegnante referente.</a:t>
            </a:r>
            <a:br>
              <a:rPr lang="it-IT" sz="2800" dirty="0" smtClean="0">
                <a:latin typeface="Candara" pitchFamily="34" charset="0"/>
              </a:rPr>
            </a:br>
            <a:r>
              <a:rPr lang="it-IT" sz="2800" dirty="0" smtClean="0">
                <a:latin typeface="Candara" pitchFamily="34" charset="0"/>
              </a:rPr>
              <a:t/>
            </a:r>
            <a:br>
              <a:rPr lang="it-IT" sz="2800" dirty="0" smtClean="0">
                <a:latin typeface="Candara" pitchFamily="34" charset="0"/>
              </a:rPr>
            </a:br>
            <a:r>
              <a:rPr lang="it-IT" sz="2800" dirty="0" smtClean="0">
                <a:latin typeface="Candara" pitchFamily="34" charset="0"/>
              </a:rPr>
              <a:t>I bambini hanno attuato nelle due giornate un </a:t>
            </a:r>
            <a:r>
              <a:rPr lang="it-IT" sz="2800" b="1" dirty="0" smtClean="0">
                <a:latin typeface="Candara" pitchFamily="34" charset="0"/>
              </a:rPr>
              <a:t>percorso ecologico e storico </a:t>
            </a:r>
            <a:br>
              <a:rPr lang="it-IT" sz="2800" b="1" dirty="0" smtClean="0">
                <a:latin typeface="Candara" pitchFamily="34" charset="0"/>
              </a:rPr>
            </a:br>
            <a:r>
              <a:rPr lang="it-IT" sz="2800" dirty="0" smtClean="0">
                <a:latin typeface="Candara" pitchFamily="34" charset="0"/>
              </a:rPr>
              <a:t>e si sono fatti onore per la correttezza e l’impegno mostrati: BRAVI!!!</a:t>
            </a:r>
            <a:endParaRPr lang="it-IT" sz="2800" dirty="0">
              <a:latin typeface="Candara" pitchFamily="34" charset="0"/>
            </a:endParaRPr>
          </a:p>
        </p:txBody>
      </p:sp>
    </p:spTree>
  </p:cSld>
  <p:clrMapOvr>
    <a:masterClrMapping/>
  </p:clrMapOvr>
  <p:transition spd="med">
    <p:fade thruBlk="1"/>
  </p:transition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4</Words>
  <Application>Microsoft Office PowerPoint</Application>
  <PresentationFormat>Presentazione su schermo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CAMPUS PARCO SPINA VERDE  Le classi V A e V B  della Scuola Primaria Giovanni Paolo II  hanno partecipato al campus  in programma dal 19 al 20 maggio  nel Parco Spina Verde  accompagnati dai loro docenti e coordinati dall’insegnante referente.  I bambini hanno attuato nelle due giornate un percorso ecologico e storico  e si sono fatti onore per la correttezza e l’impegno mostrati: BRAVI!!!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classi V A e V B della Scuola Primaria Giovanni Paolo II hanno partecipato al campus in programma dal 19 al 20 maggio nel Parco Spina Verde accompagnati dai loro docenti e coordinati dall’insegnante referente.  I bambini hanno attuato nelle due giornate un percorso ecologico e storico e si sono fatti onore per la correttezza e l’impegno mostrati: BRAVI!!!</dc:title>
  <dc:creator>Maestre</dc:creator>
  <cp:lastModifiedBy>Maestre</cp:lastModifiedBy>
  <cp:revision>4</cp:revision>
  <dcterms:created xsi:type="dcterms:W3CDTF">2016-05-26T10:40:34Z</dcterms:created>
  <dcterms:modified xsi:type="dcterms:W3CDTF">2016-05-26T12:43:27Z</dcterms:modified>
</cp:coreProperties>
</file>