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16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168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123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3952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716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077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8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3699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0948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155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000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667E6-79D9-4F12-B6C1-DF7DF5BD0002}" type="datetimeFigureOut">
              <a:rPr lang="it-IT" smtClean="0"/>
              <a:t>11/02/2021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7BD4A-CEBD-4AE7-8C90-A86EF105969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447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webinar/register/WN_dkBtuLQkQYanU0KhhQEV9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560"/>
            <a:ext cx="9144000" cy="6464401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09433" y="1750156"/>
            <a:ext cx="832513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16 marzo 2021 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ore </a:t>
            </a:r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17-19</a:t>
            </a:r>
          </a:p>
          <a:p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Saluti 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benvenuto</a:t>
            </a:r>
          </a:p>
          <a:p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Antonio Maiorano, Capo Gruppo FAI Pozzuoli e Campi 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Flegrei</a:t>
            </a:r>
            <a:endParaRPr lang="it-IT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Maria 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Teresa Moccia di </a:t>
            </a:r>
            <a:r>
              <a:rPr lang="it-IT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Fraia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, docente Liceo Virgilio, 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Pozzuoli </a:t>
            </a:r>
          </a:p>
          <a:p>
            <a:r>
              <a:rPr 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Campi </a:t>
            </a: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Flegrei in età classica tra storia e </a:t>
            </a:r>
            <a:r>
              <a:rPr 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mito</a:t>
            </a:r>
          </a:p>
          <a:p>
            <a:r>
              <a:rPr lang="it-IT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Fabio 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Pagano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, Direttore Parco Archeologico dei Campi 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Flegrei </a:t>
            </a:r>
          </a:p>
          <a:p>
            <a:r>
              <a:rPr 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patrimonio archeologico dei Campi </a:t>
            </a:r>
            <a:r>
              <a:rPr lang="it-IT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Flegre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Angela Schiavone</a:t>
            </a: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già docente e scrittrice</a:t>
            </a:r>
          </a:p>
          <a:p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Viaggiatrici e viaggiatori del </a:t>
            </a:r>
            <a:r>
              <a:rPr lang="it-IT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Grand</a:t>
            </a: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 Tour nei Campi Flegrei</a:t>
            </a:r>
          </a:p>
          <a:p>
            <a:r>
              <a:rPr lang="it-IT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Maurizio 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Erto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, docente Liceo Majorana, 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Pozzuoli</a:t>
            </a:r>
          </a:p>
          <a:p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Il bradisismo e lo sgombero del Rione Terra nel 1970</a:t>
            </a:r>
          </a:p>
          <a:p>
            <a:endParaRPr lang="it-IT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Conclusione 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a cura 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del Settore Scuola Educazione FAI</a:t>
            </a:r>
          </a:p>
          <a:p>
            <a:endParaRPr lang="it-IT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Per partecipare: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zoom.us/webinar/register/WN_dkBtuLQkQYanU0KhhQEV9A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157960" y="5843584"/>
            <a:ext cx="14001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50" dirty="0" smtClean="0">
                <a:solidFill>
                  <a:srgbClr val="457C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collaborazione con</a:t>
            </a:r>
            <a:endParaRPr lang="it-IT" sz="850" dirty="0">
              <a:solidFill>
                <a:srgbClr val="457C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968" y="6047879"/>
            <a:ext cx="827884" cy="54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641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105</Words>
  <Application>Microsoft Office PowerPoint</Application>
  <PresentationFormat>Presentazione su schermo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Arianna Mascetti</dc:creator>
  <cp:lastModifiedBy>Segreteria1</cp:lastModifiedBy>
  <cp:revision>12</cp:revision>
  <dcterms:created xsi:type="dcterms:W3CDTF">2020-10-07T09:49:25Z</dcterms:created>
  <dcterms:modified xsi:type="dcterms:W3CDTF">2021-02-11T09:30:16Z</dcterms:modified>
</cp:coreProperties>
</file>